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Nunito Semi Bold" panose="020B0604020202020204" charset="0"/>
      <p:regular r:id="rId23"/>
    </p:embeddedFont>
    <p:embeddedFont>
      <p:font typeface="PT Sans" panose="020B0503020203020204" pitchFamily="34" charset="0"/>
      <p:regular r:id="rId24"/>
    </p:embeddedFont>
    <p:embeddedFont>
      <p:font typeface="PT Sans Bold" panose="020B0703020203020204" pitchFamily="3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Phishing Attacks: Recognize and Avoid Scams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Stay Safe Online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 GUJJALA CHARAN | 28-04-2025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38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Example: Fake Website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00002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4000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Differences in URL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49556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fake site uses misspelled or suspicious URLs.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3871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1959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Flaws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88264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Slight inconsistencies in color, logo, or layout.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EC9AB-AE35-495B-D56F-6D2791AD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06" y="7222140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Phishing Attacks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to recognize and avoid phishing emails, websites, and social engineering tactics. Stay safe and protect your data and identity from cyber threats.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4579B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9141" y="5658445"/>
            <a:ext cx="11287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PT Sans Medium" pitchFamily="34" charset="0"/>
                <a:ea typeface="PT Sans Medium" pitchFamily="34" charset="-122"/>
                <a:cs typeface="PT Sans Medium" pitchFamily="34" charset="-120"/>
              </a:rPr>
              <a:t>CG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497949"/>
            <a:ext cx="221539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Charan  Gujjala</a:t>
            </a:r>
            <a:endParaRPr lang="en-US" sz="2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41B66-C02B-99A4-1C02-36EC4D78C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8809" y="7274046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5444"/>
            <a:ext cx="77283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Engineering in Phishing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83763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837634"/>
            <a:ext cx="30562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Emotional Manipulation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33317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Phishers use fear, greed, and curiosity to trick victims.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83763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12693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Impersonation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12693" y="633317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pretend to be bosses or banks to gain trust.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F4442-77D9-60D4-65D0-3ABC27A2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7658" y="7222140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82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Smishing and Vishing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Smishing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attack via SMS texts to steal data or deliver malware.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Voice call phishing to trick victims into revealing sensitive info.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Example Scenarios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21183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Fake bank alert SMS requesting personal info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50615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Caller posing as IT support asking for passwords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F655C-E0C4-09B4-04FD-4E91597D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585" y="7281873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6357"/>
            <a:ext cx="79925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Phishing Examples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49347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2020 Twitter Hack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600706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gained access to high-profile accounts via social engineering.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249347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7033" y="5511522"/>
            <a:ext cx="32602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 &amp; Facebook Scam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97033" y="600706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$100 million lost after employees were targeted with phishing emails.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548A2-C249-AA8F-3265-2152E1427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585" y="7281873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85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2694" y="649248"/>
            <a:ext cx="6622375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Consequences of Phishing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4" y="1697712"/>
            <a:ext cx="565190" cy="5651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2694" y="2499003"/>
            <a:ext cx="226099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Fraud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12694" y="2987754"/>
            <a:ext cx="2260997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Loss of money through unauthorized transactions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783" y="1697712"/>
            <a:ext cx="565190" cy="5651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7783" y="2499003"/>
            <a:ext cx="2261116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Identity Theft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7783" y="2987754"/>
            <a:ext cx="2261116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 info used for fraud and illegal activities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990" y="1697712"/>
            <a:ext cx="565190" cy="5651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990" y="2499003"/>
            <a:ext cx="226099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2990" y="2987754"/>
            <a:ext cx="2260997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Company secrets and client data compromised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694" y="4829056"/>
            <a:ext cx="565190" cy="5651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2694" y="5630347"/>
            <a:ext cx="2260997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Reputation Damage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312694" y="6466284"/>
            <a:ext cx="2260997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Loss of trust from customers and partners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55149-48E7-38ED-913D-4CB9474DC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585" y="7270722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to Recognize Phishing Attempts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62488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 Sender’s Email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Look for slight misspellings or unusual domains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880366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Hover Over Links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Reveal URLs before clicking to see real website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99824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49982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Verify Requests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Confirm via phone or official channels before acting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6116122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532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Official Websites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Manually type URLs instead of clicking links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1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to Avoid Falling for Phishing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08169" y="2643068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71241" y="2643068"/>
            <a:ext cx="350174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Don’t Click Suspicious Links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12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 cautious with unexpected emails or messages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308169" y="4003715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12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Protect Your Info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12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Never share passwords or sensitive data via email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8169" y="5364361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1241" y="5364361"/>
            <a:ext cx="393489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Two-Factor Authentication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12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extra security layer on accounts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8169" y="6725007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71241" y="6725007"/>
            <a:ext cx="301502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Keep Software Updated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12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Patch vulnerabilities that attackers exploit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77243E-2C74-E1F9-95EB-457BBCFF2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585" y="7281873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5693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to Combat Phishing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Email Filters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block known phishing messages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Anti-Phishing Plugins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Browser tools that warn about dangerous sites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Training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Educate employees to spot and report phishing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CB8583-EFBE-5B77-0FC1-BCDF442E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585" y="7281873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To Do If You Suspect Phishing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 Not Interact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Avoid clicking or replying to suspicious messages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Immediately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28458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Notify your IT or security team for action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16112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Change Passwords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5622965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credentials to prevent account compromise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6917" y="649950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Accounts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716917" y="6961346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Watch for unusual activity or unauthorized access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4B0053-5079-EA8A-F8BE-A6C09F746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585" y="7281873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777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Phishing?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40700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98413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is a cyberattack to steal sensitive data like passwords and credit cards.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765953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9899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9899" y="5523667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Attackers deceive to gain unauthorized access and personal information.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3050"/>
            <a:ext cx="73021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 &amp; Thank You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0604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868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Stay Cautious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36375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 wary of unexpected emails and messages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0604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868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Verify Requests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36375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Double-check before trusting any communication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631293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48934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38900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updated on phishing tactics and defenses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303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Questions?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Reach out anytime to learn more. Stay safe!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7380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is Phishing Dangerous?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Loss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can drain bank accounts and cause monetary damage.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Identity Theft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Stolen identity leads to fraud and personal reputation harm.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Breaches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Company and personal data exposure with major privacy risks.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85AD4E-CBBC-466A-623D-7E84D430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585" y="7206376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Phishing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Deceptive Emails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Fake emails mimic trusted sources to trick victims.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Engineering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Manipulates emotions like fear and urgency to prompt action.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Urgency Tactics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Threats or deadlines pressure victims to react quickly.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76A16-E8E1-D75E-69E2-9CFD25DC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025" y="7239691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879" y="944523"/>
            <a:ext cx="6553914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Common Types of Phishing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79" y="1943695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879" y="2731056"/>
            <a:ext cx="229802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Email Phishing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73879" y="3196709"/>
            <a:ext cx="2298025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Mass emails targeting many users with fraudulent messages.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328" y="1943695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09328" y="2731056"/>
            <a:ext cx="229802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Spear Phishing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909328" y="3196709"/>
            <a:ext cx="2298025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Highly-targeted attacks on specific individuals or organizations.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776" y="1943695"/>
            <a:ext cx="562451" cy="5624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776" y="2731056"/>
            <a:ext cx="229814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Vishing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44776" y="3196709"/>
            <a:ext cx="2298144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Phone calls pretending to be trusted agents to extract info.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79" y="4951809"/>
            <a:ext cx="562451" cy="562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73879" y="5739170"/>
            <a:ext cx="229802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Smishing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73879" y="6204823"/>
            <a:ext cx="2298025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Text messages tricking recipients into clicking fake links.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E78770-0946-3DE3-8BF4-5C6AA55E9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5678" y="7188687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73943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Anatomy of a Phishing Email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3189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Suspicious Sender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From unknown or spoofed email addresses.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37060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Pressures to act immediately or face consequences.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Fake Links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URLs that look legitimate but lead to dangerous sites.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7974" y="64802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Unusual Attachments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Files potentially containing malware or ransomware.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17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Example: Phishing Email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8422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546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Suspicious Sender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404193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 doesn't match expected contact.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8422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546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Fake URL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404193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Hover reveals link differs from displayed text.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571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Poor Grammar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06718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spelling errors and awkward phrasing.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55978"/>
            <a:ext cx="7391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 Flags in Phishing Emails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18968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218968"/>
            <a:ext cx="3285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Poor Spelling &amp; Grammar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71450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Errors and awkward language hint at fraud.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336846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3336846"/>
            <a:ext cx="3186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Unusual Sender Address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383238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Mismatch between the sender and claimed source.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454723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4454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495026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Impersonal salutations like "Dear user"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572601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53283" y="55726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Requests for Info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068139"/>
            <a:ext cx="58529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Legitimate companies rarely ask for passwords or credit cards.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Phishing Websites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Look-Alike URLs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Slight misspellings or added words in site addresses.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Fake Login Pages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Copied designs trick users into entering credentials.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Unsecure Sites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Missing HTTPS or padlock in browser address bar.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926A0-3655-3D9E-FBAA-F180AAC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585" y="7222140"/>
            <a:ext cx="3177815" cy="922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774</Words>
  <Application>Microsoft Office PowerPoint</Application>
  <PresentationFormat>Custom</PresentationFormat>
  <Paragraphs>168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PT Sans Medium</vt:lpstr>
      <vt:lpstr>PT Sans Bold</vt:lpstr>
      <vt:lpstr>PT Sans</vt:lpstr>
      <vt:lpstr>Arial</vt:lpstr>
      <vt:lpstr>Nunito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Charan Gujjala</cp:lastModifiedBy>
  <cp:revision>3</cp:revision>
  <dcterms:created xsi:type="dcterms:W3CDTF">2025-04-28T15:36:38Z</dcterms:created>
  <dcterms:modified xsi:type="dcterms:W3CDTF">2025-04-28T15:52:58Z</dcterms:modified>
</cp:coreProperties>
</file>